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sldIdLst>
    <p:sldId id="256" r:id="rId6"/>
    <p:sldId id="257" r:id="rId7"/>
    <p:sldId id="269" r:id="rId8"/>
    <p:sldId id="282" r:id="rId9"/>
    <p:sldId id="267" r:id="rId10"/>
    <p:sldId id="260" r:id="rId11"/>
    <p:sldId id="262" r:id="rId12"/>
    <p:sldId id="266" r:id="rId13"/>
    <p:sldId id="272" r:id="rId14"/>
    <p:sldId id="277" r:id="rId15"/>
    <p:sldId id="276" r:id="rId16"/>
    <p:sldId id="283" r:id="rId17"/>
    <p:sldId id="278" r:id="rId18"/>
    <p:sldId id="285" r:id="rId19"/>
    <p:sldId id="270" r:id="rId20"/>
    <p:sldId id="275" r:id="rId21"/>
    <p:sldId id="271" r:id="rId22"/>
    <p:sldId id="264" r:id="rId23"/>
    <p:sldId id="265" r:id="rId24"/>
    <p:sldId id="273" r:id="rId25"/>
    <p:sldId id="274" r:id="rId26"/>
    <p:sldId id="268" r:id="rId27"/>
    <p:sldId id="279" r:id="rId28"/>
    <p:sldId id="280" r:id="rId29"/>
    <p:sldId id="281" r:id="rId30"/>
  </p:sldIdLst>
  <p:sldSz cx="10080625" cy="5670550"/>
  <p:notesSz cx="7559675" cy="106918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/>
    <p:restoredTop sz="94697"/>
  </p:normalViewPr>
  <p:slideViewPr>
    <p:cSldViewPr snapToGrid="0">
      <p:cViewPr varScale="1">
        <p:scale>
          <a:sx n="237" d="100"/>
          <a:sy n="237" d="100"/>
        </p:scale>
        <p:origin x="1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7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Bilde 33"/>
          <p:cNvPicPr/>
          <p:nvPr/>
        </p:nvPicPr>
        <p:blipFill>
          <a:blip r:embed="rId2"/>
          <a:stretch/>
        </p:blipFill>
        <p:spPr>
          <a:xfrm>
            <a:off x="2979000" y="1326240"/>
            <a:ext cx="4121640" cy="3288600"/>
          </a:xfrm>
          <a:prstGeom prst="rect">
            <a:avLst/>
          </a:prstGeom>
          <a:ln>
            <a:noFill/>
          </a:ln>
        </p:spPr>
      </p:pic>
      <p:pic>
        <p:nvPicPr>
          <p:cNvPr id="35" name="Bilde 34"/>
          <p:cNvPicPr/>
          <p:nvPr/>
        </p:nvPicPr>
        <p:blipFill>
          <a:blip r:embed="rId2"/>
          <a:stretch/>
        </p:blipFill>
        <p:spPr>
          <a:xfrm>
            <a:off x="2979000" y="1326240"/>
            <a:ext cx="4121640" cy="328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7000">
    <p:wipe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7000">
    <p:wipe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Bilde 69"/>
          <p:cNvPicPr/>
          <p:nvPr/>
        </p:nvPicPr>
        <p:blipFill>
          <a:blip r:embed="rId2"/>
          <a:stretch/>
        </p:blipFill>
        <p:spPr>
          <a:xfrm>
            <a:off x="2979000" y="1326240"/>
            <a:ext cx="4121640" cy="3288600"/>
          </a:xfrm>
          <a:prstGeom prst="rect">
            <a:avLst/>
          </a:prstGeom>
          <a:ln>
            <a:noFill/>
          </a:ln>
        </p:spPr>
      </p:pic>
      <p:pic>
        <p:nvPicPr>
          <p:cNvPr id="71" name="Bilde 70"/>
          <p:cNvPicPr/>
          <p:nvPr/>
        </p:nvPicPr>
        <p:blipFill>
          <a:blip r:embed="rId2"/>
          <a:stretch/>
        </p:blipFill>
        <p:spPr>
          <a:xfrm>
            <a:off x="2979000" y="1326240"/>
            <a:ext cx="4121640" cy="328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 advTm="7000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nb-NO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nb-NO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 advTm="7000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nb-NO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Klikk for å redigere titteltekstformatet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7000">
    <p:wipe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nb-NO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Klikk for å redigere titteltekstformatet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Klikk for å redigere formatet på disposisjonsteksten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Andre disposisjonsnivå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Tredje disposisjonsnivå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b-NO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Fjerde disposisjonsnivå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Femte disposisjonsnivå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Sjette disposisjonsnivå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b-NO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Sjuende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 advTm="7000">
    <p:wipe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sky, vandring, tekst, himmel&#10;&#10;Automatisk generert beskrivelse">
            <a:extLst>
              <a:ext uri="{FF2B5EF4-FFF2-40B4-BE49-F238E27FC236}">
                <a16:creationId xmlns:a16="http://schemas.microsoft.com/office/drawing/2014/main" id="{8002AE9F-BC42-86DD-0145-75F523C9D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60"/>
            <a:ext cx="10335846" cy="5759669"/>
          </a:xfrm>
          <a:prstGeom prst="rect">
            <a:avLst/>
          </a:prstGeom>
        </p:spPr>
      </p:pic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person, klær, jakke&#10;&#10;Automatisk generert beskrivelse">
            <a:extLst>
              <a:ext uri="{FF2B5EF4-FFF2-40B4-BE49-F238E27FC236}">
                <a16:creationId xmlns:a16="http://schemas.microsoft.com/office/drawing/2014/main" id="{69DB95F1-D1C5-B4C8-F577-ECB5B52F2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71" y="-1"/>
            <a:ext cx="10316986" cy="57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1236"/>
      </p:ext>
    </p:extLst>
  </p:cSld>
  <p:clrMapOvr>
    <a:masterClrMapping/>
  </p:clrMapOvr>
  <p:transition spd="med" advTm="7000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DBE5E884-21C8-B646-CE19-A5AA650C1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60" y="0"/>
            <a:ext cx="10175920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0813"/>
      </p:ext>
    </p:extLst>
  </p:cSld>
  <p:clrMapOvr>
    <a:masterClrMapping/>
  </p:clrMapOvr>
  <p:transition spd="med" advTm="7000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AE3B4-1EB3-EA30-B082-F3BD877B0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1BD6925-0976-97FD-603C-A09828354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417" y="-20385"/>
            <a:ext cx="10153459" cy="57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44679"/>
      </p:ext>
    </p:extLst>
  </p:cSld>
  <p:clrMapOvr>
    <a:masterClrMapping/>
  </p:clrMapOvr>
  <p:transition spd="med" advTm="7000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skip, klær, fjell&#10;&#10;Automatisk generert beskrivelse">
            <a:extLst>
              <a:ext uri="{FF2B5EF4-FFF2-40B4-BE49-F238E27FC236}">
                <a16:creationId xmlns:a16="http://schemas.microsoft.com/office/drawing/2014/main" id="{8CCC4BA6-967A-6BA6-25DF-0CE90D008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75920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51709"/>
      </p:ext>
    </p:extLst>
  </p:cSld>
  <p:clrMapOvr>
    <a:masterClrMapping/>
  </p:clrMapOvr>
  <p:transition spd="med" advTm="7000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C658F-06C1-855A-2D4F-07C4CF1D5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4E3DD7C-6FCC-EEB0-24FD-355F97C73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"/>
          <a:stretch>
            <a:fillRect/>
          </a:stretch>
        </p:blipFill>
        <p:spPr>
          <a:xfrm>
            <a:off x="821854" y="1"/>
            <a:ext cx="8436916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84517"/>
      </p:ext>
    </p:extLst>
  </p:cSld>
  <p:clrMapOvr>
    <a:masterClrMapping/>
  </p:clrMapOvr>
  <p:transition spd="med" advTm="7000"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pic>
        <p:nvPicPr>
          <p:cNvPr id="7" name="Bilde 6" descr="Et bilde som inneholder fjell, utendørs, vann, natur&#10;&#10;Automatisk generert beskrivelse">
            <a:extLst>
              <a:ext uri="{FF2B5EF4-FFF2-40B4-BE49-F238E27FC236}">
                <a16:creationId xmlns:a16="http://schemas.microsoft.com/office/drawing/2014/main" id="{2DFC94ED-F9F2-FA3E-FDC1-29100E1C8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1" y="0"/>
            <a:ext cx="10194781" cy="5681060"/>
          </a:xfrm>
          <a:prstGeom prst="rect">
            <a:avLst/>
          </a:prstGeom>
        </p:spPr>
      </p:pic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vann, fjell, tekst, utendørs&#10;&#10;Automatisk generert beskrivelse">
            <a:extLst>
              <a:ext uri="{FF2B5EF4-FFF2-40B4-BE49-F238E27FC236}">
                <a16:creationId xmlns:a16="http://schemas.microsoft.com/office/drawing/2014/main" id="{B11ECE80-BA93-EFF4-BF42-1F857565F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93" y="-21182"/>
            <a:ext cx="10270513" cy="57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9190"/>
      </p:ext>
    </p:extLst>
  </p:cSld>
  <p:clrMapOvr>
    <a:masterClrMapping/>
  </p:clrMapOvr>
  <p:transition spd="med" advTm="7000"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klær, person, vandring&#10;&#10;Automatisk generert beskrivelse">
            <a:extLst>
              <a:ext uri="{FF2B5EF4-FFF2-40B4-BE49-F238E27FC236}">
                <a16:creationId xmlns:a16="http://schemas.microsoft.com/office/drawing/2014/main" id="{FB8E25A1-706B-8596-E1C9-9516C4505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75920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55891"/>
      </p:ext>
    </p:extLst>
  </p:cSld>
  <p:clrMapOvr>
    <a:masterClrMapping/>
  </p:clrMapOvr>
  <p:transition spd="med" advTm="7000"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60" y="0"/>
            <a:ext cx="10078104" cy="567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tekst, sky, vandring, himmel&#10;&#10;Automatisk generert beskrivelse">
            <a:extLst>
              <a:ext uri="{FF2B5EF4-FFF2-40B4-BE49-F238E27FC236}">
                <a16:creationId xmlns:a16="http://schemas.microsoft.com/office/drawing/2014/main" id="{EAACF3D6-E5B0-3A42-5AA7-D9A88D8FF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" b="1"/>
          <a:stretch/>
        </p:blipFill>
        <p:spPr>
          <a:xfrm>
            <a:off x="20" y="1060"/>
            <a:ext cx="10080605" cy="5669490"/>
          </a:xfrm>
          <a:prstGeom prst="rect">
            <a:avLst/>
          </a:prstGeom>
        </p:spPr>
      </p:pic>
      <p:sp>
        <p:nvSpPr>
          <p:cNvPr id="92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pic>
        <p:nvPicPr>
          <p:cNvPr id="5" name="Bilde 4" descr="Et bilde som inneholder tekst, Menneskeansikt, Font&#10;&#10;Automatisk generert beskrivelse">
            <a:extLst>
              <a:ext uri="{FF2B5EF4-FFF2-40B4-BE49-F238E27FC236}">
                <a16:creationId xmlns:a16="http://schemas.microsoft.com/office/drawing/2014/main" id="{7C4D410F-4C52-B3C1-D495-AC5ABFDAA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080625" cy="5617447"/>
          </a:xfrm>
          <a:prstGeom prst="rect">
            <a:avLst/>
          </a:prstGeom>
        </p:spPr>
      </p:pic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pic>
        <p:nvPicPr>
          <p:cNvPr id="3" name="Bilde 2" descr="Et bilde som inneholder tekst, skjermbilde, Font, line&#10;&#10;Automatisk generert beskrivelse">
            <a:extLst>
              <a:ext uri="{FF2B5EF4-FFF2-40B4-BE49-F238E27FC236}">
                <a16:creationId xmlns:a16="http://schemas.microsoft.com/office/drawing/2014/main" id="{28CAD4B2-CA31-7632-34E5-64ADF3B3A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6" cy="5670550"/>
          </a:xfrm>
          <a:prstGeom prst="rect">
            <a:avLst/>
          </a:prstGeom>
        </p:spPr>
      </p:pic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gress, plante, tekst&#10;&#10;Automatisk generert beskrivelse">
            <a:extLst>
              <a:ext uri="{FF2B5EF4-FFF2-40B4-BE49-F238E27FC236}">
                <a16:creationId xmlns:a16="http://schemas.microsoft.com/office/drawing/2014/main" id="{4C48CE76-E94D-16E5-8A29-700AABA0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802" cy="56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16563"/>
      </p:ext>
    </p:extLst>
  </p:cSld>
  <p:clrMapOvr>
    <a:masterClrMapping/>
  </p:clrMapOvr>
  <p:transition spd="med" advTm="7000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attedyr, utendørs, Murmeldyr, Skogmurmeldyr&#10;&#10;Automatisk generert beskrivelse">
            <a:extLst>
              <a:ext uri="{FF2B5EF4-FFF2-40B4-BE49-F238E27FC236}">
                <a16:creationId xmlns:a16="http://schemas.microsoft.com/office/drawing/2014/main" id="{9F3BA8F1-8A7D-B3F5-317F-26DC7C996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164496" cy="57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3292"/>
      </p:ext>
    </p:extLst>
  </p:cSld>
  <p:clrMapOvr>
    <a:masterClrMapping/>
  </p:clrMapOvr>
  <p:transition spd="med" advTm="7000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pic>
        <p:nvPicPr>
          <p:cNvPr id="3" name="Bilde 2" descr="Et bilde som inneholder innendørs, skjermbilde, svømmebasseng, tak&#10;&#10;Automatisk generert beskrivelse">
            <a:extLst>
              <a:ext uri="{FF2B5EF4-FFF2-40B4-BE49-F238E27FC236}">
                <a16:creationId xmlns:a16="http://schemas.microsoft.com/office/drawing/2014/main" id="{91189933-8FEB-981F-634E-D399FCC1E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71" y="-10511"/>
            <a:ext cx="10335846" cy="5759669"/>
          </a:xfrm>
          <a:prstGeom prst="rect">
            <a:avLst/>
          </a:prstGeom>
        </p:spPr>
      </p:pic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kst, møbler, stol, skjermbilde&#10;&#10;Automatisk generert beskrivelse">
            <a:extLst>
              <a:ext uri="{FF2B5EF4-FFF2-40B4-BE49-F238E27FC236}">
                <a16:creationId xmlns:a16="http://schemas.microsoft.com/office/drawing/2014/main" id="{A3A41094-C8D5-EE6C-CEBC-ED75451C1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" y="53974"/>
            <a:ext cx="10079061" cy="56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75680"/>
      </p:ext>
    </p:extLst>
  </p:cSld>
  <p:clrMapOvr>
    <a:masterClrMapping/>
  </p:clrMapOvr>
  <p:transition spd="med" advTm="7000"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vann, sky, blomster, tekst&#10;&#10;Automatisk generert beskrivelse">
            <a:extLst>
              <a:ext uri="{FF2B5EF4-FFF2-40B4-BE49-F238E27FC236}">
                <a16:creationId xmlns:a16="http://schemas.microsoft.com/office/drawing/2014/main" id="{B8D05168-65F5-A3E7-8DFB-A0EE204CC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75920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74475"/>
      </p:ext>
    </p:extLst>
  </p:cSld>
  <p:clrMapOvr>
    <a:masterClrMapping/>
  </p:clrMapOvr>
  <p:transition spd="med" advTm="7000"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møbler, stol, salongbord&#10;&#10;Automatisk generert beskrivelse">
            <a:extLst>
              <a:ext uri="{FF2B5EF4-FFF2-40B4-BE49-F238E27FC236}">
                <a16:creationId xmlns:a16="http://schemas.microsoft.com/office/drawing/2014/main" id="{FC067984-ABE4-9F9A-2A1A-E24A682A5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" y="-12789"/>
            <a:ext cx="10109381" cy="56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27856"/>
      </p:ext>
    </p:extLst>
  </p:cSld>
  <p:clrMapOvr>
    <a:masterClrMapping/>
  </p:clrMapOvr>
  <p:transition spd="med" advTm="7000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pic>
        <p:nvPicPr>
          <p:cNvPr id="5" name="Bilde 4" descr="Et bilde som inneholder tekst, vandring, himmel, sky&#10;&#10;Automatisk generert beskrivelse">
            <a:extLst>
              <a:ext uri="{FF2B5EF4-FFF2-40B4-BE49-F238E27FC236}">
                <a16:creationId xmlns:a16="http://schemas.microsoft.com/office/drawing/2014/main" id="{73908156-AE4C-119D-18F6-B5F4C1AA6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50" y="0"/>
            <a:ext cx="10175920" cy="5670550"/>
          </a:xfrm>
          <a:prstGeom prst="rect">
            <a:avLst/>
          </a:prstGeom>
        </p:spPr>
      </p:pic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pic>
        <p:nvPicPr>
          <p:cNvPr id="2" name="Bilde 1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24003E93-E84E-038C-82D0-12E950370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60" y="-21021"/>
            <a:ext cx="10316986" cy="57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91324"/>
      </p:ext>
    </p:extLst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utendørs, skip, himmel, kjøretøy&#10;&#10;Automatisk generert beskrivelse">
            <a:extLst>
              <a:ext uri="{FF2B5EF4-FFF2-40B4-BE49-F238E27FC236}">
                <a16:creationId xmlns:a16="http://schemas.microsoft.com/office/drawing/2014/main" id="{485863BF-F223-BCF9-FEA4-3430272AD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60" y="-21021"/>
            <a:ext cx="10335846" cy="5759669"/>
          </a:xfrm>
          <a:prstGeom prst="rect">
            <a:avLst/>
          </a:prstGeom>
        </p:spPr>
      </p:pic>
      <p:sp>
        <p:nvSpPr>
          <p:cNvPr id="98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A9C13EB-A3E7-3413-9656-921F84749EC9}"/>
              </a:ext>
            </a:extLst>
          </p:cNvPr>
          <p:cNvSpPr txBox="1"/>
          <p:nvPr/>
        </p:nvSpPr>
        <p:spPr>
          <a:xfrm>
            <a:off x="504000" y="3249174"/>
            <a:ext cx="403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Coffee</a:t>
            </a:r>
            <a:r>
              <a:rPr lang="nb-NO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30 NOK</a:t>
            </a:r>
          </a:p>
          <a:p>
            <a:r>
              <a:rPr lang="nb-NO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 water         40 NOK</a:t>
            </a:r>
          </a:p>
          <a:p>
            <a:r>
              <a:rPr lang="nb-NO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Beer               0,5l  100 NOK</a:t>
            </a:r>
          </a:p>
          <a:p>
            <a:r>
              <a:rPr lang="nb-NO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Beer             0,33l    80 NOK</a:t>
            </a:r>
          </a:p>
        </p:txBody>
      </p:sp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pic>
        <p:nvPicPr>
          <p:cNvPr id="3" name="Bilde 2" descr="Et bilde som inneholder tekst, Font, skjermbilde, design&#10;&#10;Automatisk generert beskrivelse">
            <a:extLst>
              <a:ext uri="{FF2B5EF4-FFF2-40B4-BE49-F238E27FC236}">
                <a16:creationId xmlns:a16="http://schemas.microsoft.com/office/drawing/2014/main" id="{5F3170AC-BCD4-DDE1-44BF-746A9AE42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71" y="-1"/>
            <a:ext cx="10335846" cy="5759669"/>
          </a:xfrm>
          <a:prstGeom prst="rect">
            <a:avLst/>
          </a:prstGeom>
        </p:spPr>
      </p:pic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pic>
        <p:nvPicPr>
          <p:cNvPr id="10" name="Bilde 9" descr="Et bilde som inneholder tekst, skjermbilde, utendørs&#10;&#10;Automatisk generert beskrivelse">
            <a:extLst>
              <a:ext uri="{FF2B5EF4-FFF2-40B4-BE49-F238E27FC236}">
                <a16:creationId xmlns:a16="http://schemas.microsoft.com/office/drawing/2014/main" id="{002D6A98-E2FA-FA9D-D85C-2DFE0CEDB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82" y="-18520"/>
            <a:ext cx="10242387" cy="5707589"/>
          </a:xfrm>
          <a:prstGeom prst="rect">
            <a:avLst/>
          </a:prstGeom>
        </p:spPr>
      </p:pic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504000" y="225720"/>
            <a:ext cx="9064800" cy="93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pic>
        <p:nvPicPr>
          <p:cNvPr id="5" name="Bilde 4" descr="Et bilde som inneholder tekst, sko, himmel, skjermbilde&#10;&#10;Automatisk generert beskrivelse">
            <a:extLst>
              <a:ext uri="{FF2B5EF4-FFF2-40B4-BE49-F238E27FC236}">
                <a16:creationId xmlns:a16="http://schemas.microsoft.com/office/drawing/2014/main" id="{4B2A083C-1139-2824-9CB4-119595EF4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4" y="-37714"/>
            <a:ext cx="10394486" cy="5792346"/>
          </a:xfrm>
          <a:prstGeom prst="rect">
            <a:avLst/>
          </a:prstGeom>
        </p:spPr>
      </p:pic>
    </p:spTree>
  </p:cSld>
  <p:clrMapOvr>
    <a:masterClrMapping/>
  </p:clrMapOvr>
  <p:transition spd="med" advTm="7000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himmel, sko, skjermbilde&#10;&#10;Automatisk generert beskrivelse">
            <a:extLst>
              <a:ext uri="{FF2B5EF4-FFF2-40B4-BE49-F238E27FC236}">
                <a16:creationId xmlns:a16="http://schemas.microsoft.com/office/drawing/2014/main" id="{AA05DF68-1CC6-2DFF-47C0-0E6059FF3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82" y="0"/>
            <a:ext cx="10335846" cy="57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45301"/>
      </p:ext>
    </p:extLst>
  </p:cSld>
  <p:clrMapOvr>
    <a:masterClrMapping/>
  </p:clrMapOvr>
  <p:transition spd="med" advTm="7000">
    <p:wipe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469282-ccbb-4b7c-807a-6ac7ca71274d">
      <Terms xmlns="http://schemas.microsoft.com/office/infopath/2007/PartnerControls"/>
    </lcf76f155ced4ddcb4097134ff3c332f>
    <TaxCatchAll xmlns="d36b673c-4586-44f8-a8bb-0da4c7f7b5b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165AE1D061D94BBA5228B343ADC854" ma:contentTypeVersion="18" ma:contentTypeDescription="Opprett et nytt dokument." ma:contentTypeScope="" ma:versionID="eac4291fd010788266ea0b11a674c228">
  <xsd:schema xmlns:xsd="http://www.w3.org/2001/XMLSchema" xmlns:xs="http://www.w3.org/2001/XMLSchema" xmlns:p="http://schemas.microsoft.com/office/2006/metadata/properties" xmlns:ns2="8a469282-ccbb-4b7c-807a-6ac7ca71274d" xmlns:ns3="d36b673c-4586-44f8-a8bb-0da4c7f7b5ba" targetNamespace="http://schemas.microsoft.com/office/2006/metadata/properties" ma:root="true" ma:fieldsID="34c92b9aaa3bfe4795371eaf21d444b8" ns2:_="" ns3:_="">
    <xsd:import namespace="8a469282-ccbb-4b7c-807a-6ac7ca71274d"/>
    <xsd:import namespace="d36b673c-4586-44f8-a8bb-0da4c7f7b5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69282-ccbb-4b7c-807a-6ac7ca7127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d20159b7-a0c9-46ff-bdc0-378e582235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b673c-4586-44f8-a8bb-0da4c7f7b5b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946cebc-3af2-4a73-846b-f063944eae68}" ma:internalName="TaxCatchAll" ma:showField="CatchAllData" ma:web="d36b673c-4586-44f8-a8bb-0da4c7f7b5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93EA92-DD2C-4EF9-9F51-204E1F4A027C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d36b673c-4586-44f8-a8bb-0da4c7f7b5ba"/>
    <ds:schemaRef ds:uri="http://www.w3.org/XML/1998/namespace"/>
    <ds:schemaRef ds:uri="http://schemas.microsoft.com/office/infopath/2007/PartnerControls"/>
    <ds:schemaRef ds:uri="8a469282-ccbb-4b7c-807a-6ac7ca71274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29E53E6-BE3A-4E18-9858-75F674DFC1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469282-ccbb-4b7c-807a-6ac7ca71274d"/>
    <ds:schemaRef ds:uri="d36b673c-4586-44f8-a8bb-0da4c7f7b5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88858D-BF96-4C67-B2D5-0EB7234C7C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384511</TotalTime>
  <Words>15</Words>
  <Application>Microsoft Macintosh PowerPoint</Application>
  <PresentationFormat>Egendefinert</PresentationFormat>
  <Paragraphs>4</Paragraphs>
  <Slides>25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25</vt:i4>
      </vt:variant>
    </vt:vector>
  </HeadingPairs>
  <TitlesOfParts>
    <vt:vector size="31" baseType="lpstr">
      <vt:lpstr>Arial</vt:lpstr>
      <vt:lpstr>Calibri</vt:lpstr>
      <vt:lpstr>Symbol</vt:lpstr>
      <vt:lpstr>Wingdings</vt:lpstr>
      <vt:lpstr>Office Theme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Bruker</dc:creator>
  <dc:description/>
  <cp:lastModifiedBy>Ida Visdal Kolden</cp:lastModifiedBy>
  <cp:revision>63</cp:revision>
  <dcterms:created xsi:type="dcterms:W3CDTF">2017-06-13T17:01:57Z</dcterms:created>
  <dcterms:modified xsi:type="dcterms:W3CDTF">2026-05-21T09:21:24Z</dcterms:modified>
  <dc:language>nb-NO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0x01010052165AE1D061D94BBA5228B343ADC854</vt:lpwstr>
  </property>
  <property fmtid="{D5CDD505-2E9C-101B-9397-08002B2CF9AE}" pid="3" name="MediaServiceImageTags">
    <vt:lpwstr/>
  </property>
</Properties>
</file>